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861" r:id="rId2"/>
    <p:sldId id="1302" r:id="rId3"/>
    <p:sldId id="1310" r:id="rId4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40FF"/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95" autoAdjust="0"/>
    <p:restoredTop sz="88721" autoAdjust="0"/>
  </p:normalViewPr>
  <p:slideViewPr>
    <p:cSldViewPr>
      <p:cViewPr varScale="1">
        <p:scale>
          <a:sx n="155" d="100"/>
          <a:sy n="155" d="100"/>
        </p:scale>
        <p:origin x="1640" y="17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1/21/23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583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 1:1-4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38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Inasmuch as many have undertaken to compile a narrative of the things that have been accomplished among us,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just as those who from the beginning were eyewitnesses and ministers of the word have delivered them to us,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seemed good to me also, having followed all things closely for some time past, to write an orderly account for you, most excellent Theophilus,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 you may have certainty concerning the things you have been taught. 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72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318FE7-8F17-0F64-D0ED-F9BCEC4A5AA0}"/>
              </a:ext>
            </a:extLst>
          </p:cNvPr>
          <p:cNvSpPr txBox="1"/>
          <p:nvPr/>
        </p:nvSpPr>
        <p:spPr>
          <a:xfrm>
            <a:off x="0" y="430068"/>
            <a:ext cx="85324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Certainty in the what we’ve been taught regarding Jesus Christ.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 to  Luke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62752-DB46-ECD3-8E62-B75AA8F45001}"/>
              </a:ext>
            </a:extLst>
          </p:cNvPr>
          <p:cNvSpPr txBox="1"/>
          <p:nvPr/>
        </p:nvSpPr>
        <p:spPr>
          <a:xfrm>
            <a:off x="899592" y="1220939"/>
            <a:ext cx="561662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accomplished His work at His 1</a:t>
            </a:r>
            <a:r>
              <a:rPr lang="en-AU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coming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poured His Holy Spirit onto the Church, and continues to do His work through the Christian church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6E47B5E6-59F6-B3C4-8641-9428510F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83326"/>
            <a:ext cx="9148546" cy="14316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lvl="0">
              <a:lnSpc>
                <a:spcPct val="110000"/>
              </a:lnSpc>
              <a:spcAft>
                <a:spcPts val="1000"/>
              </a:spcAft>
            </a:pPr>
            <a:r>
              <a:rPr lang="en-AU" sz="16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1 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Inasmuch as many have undertaken to compile a narrative of </a:t>
            </a:r>
            <a:r>
              <a:rPr lang="en-AU" sz="1600" dirty="0">
                <a:highlight>
                  <a:srgbClr val="FF00FF"/>
                </a:highlight>
                <a:latin typeface="Comic Sans MS" panose="030F0902030302020204" pitchFamily="66" charset="0"/>
                <a:ea typeface="Times New Roman" panose="02020603050405020304" pitchFamily="18" charset="0"/>
              </a:rPr>
              <a:t>the things that have been accomplished among us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,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just as those who from the beginning were eyewitnesses and ministers of the word have delivered them to us,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3 </a:t>
            </a:r>
            <a:r>
              <a:rPr lang="en-AU" sz="1600" dirty="0">
                <a:highlight>
                  <a:srgbClr val="FFFF00"/>
                </a:highlight>
                <a:latin typeface="Comic Sans MS" panose="030F0902030302020204" pitchFamily="66" charset="0"/>
                <a:ea typeface="Times New Roman" panose="02020603050405020304" pitchFamily="18" charset="0"/>
              </a:rPr>
              <a:t>it seemed good to me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also, having followed all things closely for some time past, to write </a:t>
            </a:r>
            <a:r>
              <a:rPr lang="en-AU" sz="1600" dirty="0">
                <a:highlight>
                  <a:srgbClr val="00FFFF"/>
                </a:highlight>
                <a:latin typeface="Comic Sans MS" panose="030F0902030302020204" pitchFamily="66" charset="0"/>
                <a:ea typeface="Times New Roman" panose="02020603050405020304" pitchFamily="18" charset="0"/>
              </a:rPr>
              <a:t>an orderly account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for you, most excellent Theophilus,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4 </a:t>
            </a:r>
            <a:r>
              <a:rPr lang="en-AU" sz="1600" dirty="0">
                <a:highlight>
                  <a:srgbClr val="00FF00"/>
                </a:highlight>
                <a:latin typeface="Comic Sans MS" panose="030F0902030302020204" pitchFamily="66" charset="0"/>
                <a:ea typeface="Times New Roman" panose="02020603050405020304" pitchFamily="18" charset="0"/>
              </a:rPr>
              <a:t>that you may have certainty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concerning the things you have been taught.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391525-1C8C-5ED8-F354-2ACA37CD0A5D}"/>
              </a:ext>
            </a:extLst>
          </p:cNvPr>
          <p:cNvSpPr txBox="1"/>
          <p:nvPr/>
        </p:nvSpPr>
        <p:spPr>
          <a:xfrm>
            <a:off x="8238" y="927125"/>
            <a:ext cx="85324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Certainty in the Accomplishments of Jesus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678B68-78EB-48A7-34C2-F18F0DD4C21C}"/>
              </a:ext>
            </a:extLst>
          </p:cNvPr>
          <p:cNvSpPr txBox="1"/>
          <p:nvPr/>
        </p:nvSpPr>
        <p:spPr>
          <a:xfrm>
            <a:off x="1043608" y="2753791"/>
            <a:ext cx="85324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Answer: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bringing of Salvation as a fulfillment of God’s promises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571039-A529-A968-A224-4889478DF2F9}"/>
              </a:ext>
            </a:extLst>
          </p:cNvPr>
          <p:cNvSpPr txBox="1"/>
          <p:nvPr/>
        </p:nvSpPr>
        <p:spPr>
          <a:xfrm>
            <a:off x="18436" y="2356697"/>
            <a:ext cx="85324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Question: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What did Jesus Accomplish?</a:t>
            </a:r>
          </a:p>
        </p:txBody>
      </p:sp>
    </p:spTree>
    <p:extLst>
      <p:ext uri="{BB962C8B-B14F-4D97-AF65-F5344CB8AC3E}">
        <p14:creationId xmlns:p14="http://schemas.microsoft.com/office/powerpoint/2010/main" val="46574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159091</TotalTime>
  <Words>247</Words>
  <Application>Microsoft Macintosh PowerPoint</Application>
  <PresentationFormat>On-screen Show (16:10)</PresentationFormat>
  <Paragraphs>18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2450</cp:revision>
  <cp:lastPrinted>2023-01-21T06:30:26Z</cp:lastPrinted>
  <dcterms:created xsi:type="dcterms:W3CDTF">2016-11-04T06:28:01Z</dcterms:created>
  <dcterms:modified xsi:type="dcterms:W3CDTF">2023-01-21T06:32:12Z</dcterms:modified>
</cp:coreProperties>
</file>